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4" r:id="rId6"/>
  </p:sldMasterIdLst>
  <p:notesMasterIdLst>
    <p:notesMasterId r:id="rId10"/>
  </p:notesMasterIdLst>
  <p:sldIdLst>
    <p:sldId id="259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14A"/>
    <a:srgbClr val="012644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9963A-B923-4F17-AAC4-16CE54FDD206}" type="datetimeFigureOut">
              <a:rPr lang="ms-MY" smtClean="0"/>
              <a:t>15/03/2024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94DD9-7C37-4AEC-8C63-B43D4812817F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7786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1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F56E-F545-4A18-B2A2-398CD7D68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938" y="344976"/>
            <a:ext cx="9144000" cy="8783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  <a:endParaRPr lang="ms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F860A-5E74-4F4F-AB9C-087A1A7F4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938" y="1577853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ms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68641-1DF1-4874-9BD9-8D508216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D1C0F3-EA8C-45B5-8F74-46F23EFF3FF1}" type="datetimeFigureOut">
              <a:rPr lang="ms-MY" smtClean="0"/>
              <a:t>15/03/2024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3A6F9-E9AC-4612-A4FC-FEFE9938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AC97E-C5DB-4DC2-B1F2-D1BB004D2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DBB0BB-B38D-4EB9-98A7-E6601DA85F3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1482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701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4AE09-A064-42DE-9C8C-7433EEFD5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190DD-4C26-4E31-89D1-B3D41FCE6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3DB7A-DAAB-4960-BA1B-0FAFA997E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CD127-DE2F-4073-97BE-655223E96A77}" type="datetimeFigureOut">
              <a:rPr lang="ms-MY" smtClean="0"/>
              <a:t>15/03/2024</a:t>
            </a:fld>
            <a:endParaRPr lang="ms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014C4-2A11-42B3-BEBB-BE183F220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01479-C6FF-4B56-9014-8A5A2CF01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3392-8390-487B-8FA0-793ACA771965}" type="slidenum">
              <a:rPr lang="ms-MY" smtClean="0"/>
              <a:t>‹#›</a:t>
            </a:fld>
            <a:endParaRPr lang="ms-MY"/>
          </a:p>
        </p:txBody>
      </p:sp>
      <p:pic>
        <p:nvPicPr>
          <p:cNvPr id="8" name="Picture 7" descr="A blu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78DA0A7A-2E03-FD04-F387-AA53965087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9"/>
            <a:ext cx="12199189" cy="68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46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omputer screen shot&#10;&#10;Description automatically generated">
            <a:extLst>
              <a:ext uri="{FF2B5EF4-FFF2-40B4-BE49-F238E27FC236}">
                <a16:creationId xmlns:a16="http://schemas.microsoft.com/office/drawing/2014/main" id="{25F7025B-070D-95E9-6235-523D7A6AE4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9"/>
            <a:ext cx="12199189" cy="68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1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thank you card&#10;&#10;Description automatically generated">
            <a:extLst>
              <a:ext uri="{FF2B5EF4-FFF2-40B4-BE49-F238E27FC236}">
                <a16:creationId xmlns:a16="http://schemas.microsoft.com/office/drawing/2014/main" id="{FBD271F2-8D88-B21C-D83F-9271CAC97F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9"/>
            <a:ext cx="12192000" cy="68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33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79306A3-523D-4BCF-B4B9-AF77FB51A916}"/>
              </a:ext>
            </a:extLst>
          </p:cNvPr>
          <p:cNvSpPr txBox="1">
            <a:spLocks/>
          </p:cNvSpPr>
          <p:nvPr/>
        </p:nvSpPr>
        <p:spPr>
          <a:xfrm>
            <a:off x="1237130" y="2512569"/>
            <a:ext cx="9717741" cy="134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Tajuk</a:t>
            </a:r>
            <a:r>
              <a:rPr kumimoji="0" lang="en-US" sz="40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tajuk</a:t>
            </a:r>
            <a:endParaRPr kumimoji="0" lang="en-MY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2CF584-6481-49E2-96B1-99325982BA1C}"/>
              </a:ext>
            </a:extLst>
          </p:cNvPr>
          <p:cNvSpPr txBox="1">
            <a:spLocks/>
          </p:cNvSpPr>
          <p:nvPr/>
        </p:nvSpPr>
        <p:spPr>
          <a:xfrm>
            <a:off x="1524000" y="4813002"/>
            <a:ext cx="9144000" cy="757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Oleh: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ama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Jabatan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Universiti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Sains Islam Malaysia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01183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8D832A-6355-DF0D-CFB8-A5A3FF04D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0" lang="en-US" sz="3200" b="1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Tajuk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tajuk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E257C2-2EE6-F531-39CA-9376AF261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938" y="1577853"/>
            <a:ext cx="10922254" cy="1655762"/>
          </a:xfrm>
        </p:spPr>
        <p:txBody>
          <a:bodyPr/>
          <a:lstStyle/>
          <a:p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disini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7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6478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im tapak A" id="{71BFAC13-844C-42A4-A3E3-378799500501}" vid="{B2394251-A0F8-4052-88EE-A4C59AAA41F6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im tapak A" id="{71BFAC13-844C-42A4-A3E3-378799500501}" vid="{3F99C97B-9BCB-4205-9A0D-2C16345566B4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im tapak A" id="{71BFAC13-844C-42A4-A3E3-378799500501}" vid="{9FFC9623-3DBA-46C3-A8CD-79628F1CA00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9BB6DC1865604E9F8BBE5E6A1BA28E" ma:contentTypeVersion="18" ma:contentTypeDescription="Create a new document." ma:contentTypeScope="" ma:versionID="99c4d4f134575dc9c0df0c6b0f8a2a8e">
  <xsd:schema xmlns:xsd="http://www.w3.org/2001/XMLSchema" xmlns:xs="http://www.w3.org/2001/XMLSchema" xmlns:p="http://schemas.microsoft.com/office/2006/metadata/properties" xmlns:ns3="e76c4270-cabf-4a90-8d83-6eb2368d8b9e" xmlns:ns4="368b52d4-2974-49fe-b08c-4779d48f54c0" targetNamespace="http://schemas.microsoft.com/office/2006/metadata/properties" ma:root="true" ma:fieldsID="7ea5e3f24d89b9e4eefa33db53a7112e" ns3:_="" ns4:_="">
    <xsd:import namespace="e76c4270-cabf-4a90-8d83-6eb2368d8b9e"/>
    <xsd:import namespace="368b52d4-2974-49fe-b08c-4779d48f54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6c4270-cabf-4a90-8d83-6eb2368d8b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b52d4-2974-49fe-b08c-4779d48f5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68b52d4-2974-49fe-b08c-4779d48f54c0" xsi:nil="true"/>
  </documentManagement>
</p:properties>
</file>

<file path=customXml/itemProps1.xml><?xml version="1.0" encoding="utf-8"?>
<ds:datastoreItem xmlns:ds="http://schemas.openxmlformats.org/officeDocument/2006/customXml" ds:itemID="{293873C5-5545-46B2-A75B-5807E234C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6c4270-cabf-4a90-8d83-6eb2368d8b9e"/>
    <ds:schemaRef ds:uri="368b52d4-2974-49fe-b08c-4779d48f5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B304B3-2DE7-47E4-AA70-F988476307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1777D4-DB9C-4C6F-A6D7-92B3B5BC820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e76c4270-cabf-4a90-8d83-6eb2368d8b9e"/>
    <ds:schemaRef ds:uri="http://purl.org/dc/terms/"/>
    <ds:schemaRef ds:uri="http://schemas.openxmlformats.org/package/2006/metadata/core-properties"/>
    <ds:schemaRef ds:uri="368b52d4-2974-49fe-b08c-4779d48f54c0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5135</TotalTime>
  <Words>21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2_Custom Design</vt:lpstr>
      <vt:lpstr>1_Custom Design</vt:lpstr>
      <vt:lpstr>PowerPoint Presentation</vt:lpstr>
      <vt:lpstr>Tajuk / Sub tajuk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 Status Report: Satu Penelitian Awal Pembinaan Galeri dan Muzium di USIM</dc:title>
  <dc:creator>User</dc:creator>
  <cp:lastModifiedBy>Ahmad Faiz b Ab Aziz</cp:lastModifiedBy>
  <cp:revision>50</cp:revision>
  <dcterms:created xsi:type="dcterms:W3CDTF">2019-04-16T02:01:50Z</dcterms:created>
  <dcterms:modified xsi:type="dcterms:W3CDTF">2024-03-18T04:12:58Z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0x0101000C9BB6DC1865604E9F8BBE5E6A1BA28E</vt:lpwstr>
  </property>
</Properties>
</file>